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9" autoAdjust="0"/>
    <p:restoredTop sz="94752" autoAdjust="0"/>
  </p:normalViewPr>
  <p:slideViewPr>
    <p:cSldViewPr>
      <p:cViewPr varScale="1">
        <p:scale>
          <a:sx n="41" d="100"/>
          <a:sy n="41" d="100"/>
        </p:scale>
        <p:origin x="-13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m0-tub-ru.yandex.net/i?id=46febbf5be00e8f878b5eb462f0998ee-70-144&amp;n=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://im0-tub-ru.yandex.net/i?id=dc1d45d705e58857ef7dedf018c5155f-133-144&amp;n=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http://im0-tub-ru.yandex.net/i?id=865230de7ba31b85810b038da1a4e727-134-144&amp;n=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5362" name="Picture 2" descr="http://im0-tub-ru.yandex.net/i?id=28ddff7642fbba5906f2769c94bf15db-04-144&amp;n=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386" name="AutoShape 2" descr="Я на санках прокачусь - стихи и проза на Избе-Читальн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90" name="Picture 6" descr="http://im0-tub-ru.yandex.net/i?id=2a96c91643ead9e73cc6d0fa9dbe0bfd-42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7410" name="Picture 2" descr="http://im0-tub-ru.yandex.net/i?id=d974f0a0f58a28381bcc07e35cc4a2c7-25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http://im2-tub-ru.yandex.net/i?id=2949bdbd78508a19ea916c75ad93e34b-105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9458" name="Picture 2" descr="http://im2-tub-ru.yandex.net/i?id=85342211458fd9ec1251915c2cb4d316-21-144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im0-tub-ru.yandex.net/i?id=9670b433eb12214e57d99fcdeeb3b1a7-107-144&amp;n=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1506" name="Picture 2" descr="http://im0-tub-ru.yandex.net/i?id=2a81ba4329bf24a2acfe97c9e9ddb328-41-144&amp;n=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4</cp:revision>
  <dcterms:created xsi:type="dcterms:W3CDTF">2015-01-18T12:16:37Z</dcterms:created>
  <dcterms:modified xsi:type="dcterms:W3CDTF">2015-02-03T01:43:53Z</dcterms:modified>
</cp:coreProperties>
</file>